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9" r:id="rId2"/>
    <p:sldId id="340" r:id="rId3"/>
    <p:sldId id="341" r:id="rId4"/>
    <p:sldId id="34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B01"/>
    <a:srgbClr val="5B9BD5"/>
    <a:srgbClr val="679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50" d="100"/>
          <a:sy n="50" d="100"/>
        </p:scale>
        <p:origin x="1244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C06D6-3586-181B-65F0-46EDD3F050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3E623-6C98-1063-F23F-246A1ED12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8A88C-9178-BAB2-A67B-BB2A23CE6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00D5C-6D5F-D016-EE42-F17BB3702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305CC-43A0-6390-AA9C-C635E158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1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DF62B-1105-8CEF-970E-B1A74AF3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1A343-5F82-5308-4CEB-BC125541B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1748B-340C-70DC-1D4B-583736FB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E6B35-C540-1F62-8619-01DA438E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4CD43-EDDA-C676-0F45-A1486DC8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1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672DE-05FA-B377-BE6B-05B3A0825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B0FA8-2A14-A908-536D-FF846080D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268B8-EB1E-D2C2-B018-DFC01AE7F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CEB7A-AA22-8FD0-1059-BBD02D95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D9F82-F258-C35F-65C6-26977984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13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190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1703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1C717-4987-495D-16BA-BDD5233AE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548C6-716B-24A7-0C72-43539A0C3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00ADF-8F2D-C207-2A50-F5F361A1D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7E1F8-658D-B038-E172-3405196BB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684CF-9485-A531-63D1-941FE077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3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26792-E678-3FB9-F0A5-22B12579A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21754-4E2B-C956-DE2D-A61FF3F0A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3D4E6-0207-2A0D-71E0-08B085C7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FCD61-9ECB-CB01-84DB-F7B410A0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88D58-2445-B18F-AC71-06DEF776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6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A5952-92C2-14E3-FB1C-0EC75B25A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A1EB2-116A-911D-EF81-E9685B67F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A7F3C-BF19-701B-4103-AF573C504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B60E5-E9AE-6CA5-76FF-3C328503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7B07B-AB54-AF31-BFC1-6864B8AC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69951-D192-60B6-C174-81949543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F166-B84B-9D09-9F62-499A3B135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73017-ABBF-7268-BE73-9A4818715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43319-F799-3033-39C7-EDD5D5B59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825B96-C2C4-E00F-D1C6-06EFA7774A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AAEA06-E1A5-8F12-07F5-2DBAA7668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96ED10-78BA-618D-2603-376406F83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1F8372-FDF6-B2F0-EE29-EB101ADD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8204EF-5E8D-A8F9-02BF-030691A87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2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16BFC-5EFB-8D93-5E4B-8D11C42A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76DACF-D648-E7CD-526D-A73E5E74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6722DB-1EDF-0550-F2C9-BADF508AB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AD0ABC-1E08-CCF0-E7F1-CD7E0452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9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D2F6E-D3F3-9B6B-296F-FEE4707E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BB958-C89A-A7A7-717E-9960F4D2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DEFBC-C93A-411D-3D65-CA818F84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DC1F-E805-2149-14E6-AB6E8CCF2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8DDE8-413A-12E5-71EE-ADB297AD0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21F6ED-2FC7-B584-C772-97B7EBF8C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6788F-6559-D6B8-E6CD-D4B7077D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C57D4-49C7-4BE4-1345-3B575BE83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6E252-C6F3-96AD-C56C-A5D1AD39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7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6E740-9CC0-D371-1CAF-871BE9A72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DBC9F9-AC2F-916D-EFD2-EFB23493C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56D53-02A9-9AF8-1997-228459A2A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C1628-223A-A67B-B0F9-D54D4735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8311A-08CB-7730-1182-E22112FD6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948D5D-380F-AE67-CBDA-97DE539A7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5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022D34-0274-2633-A068-2A08D7A93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29548-57FC-BB9C-5D9F-2BE5442C8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54E6F-B95C-7B54-B949-C52BFBC12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6D91-E364-4004-9931-79A9DCF37B34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11E1-B95B-8B8D-7EFA-DC73ECD8C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2D466-09F1-F4AD-86BF-3B8AC3FBE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51571-B39E-463E-88CC-9E0CA546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  <p:sldLayoutId id="214748366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직사각형 4">
            <a:extLst>
              <a:ext uri="{FF2B5EF4-FFF2-40B4-BE49-F238E27FC236}">
                <a16:creationId xmlns:a16="http://schemas.microsoft.com/office/drawing/2014/main" id="{918B3E8C-604C-4C43-BC75-18E14ECAFAB7}"/>
              </a:ext>
            </a:extLst>
          </p:cNvPr>
          <p:cNvSpPr/>
          <p:nvPr/>
        </p:nvSpPr>
        <p:spPr>
          <a:xfrm>
            <a:off x="0" y="3"/>
            <a:ext cx="12192000" cy="9696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2" name="직사각형 4">
            <a:extLst>
              <a:ext uri="{FF2B5EF4-FFF2-40B4-BE49-F238E27FC236}">
                <a16:creationId xmlns:a16="http://schemas.microsoft.com/office/drawing/2014/main" id="{9265EA88-3934-483C-959B-D5728B89972A}"/>
              </a:ext>
            </a:extLst>
          </p:cNvPr>
          <p:cNvSpPr/>
          <p:nvPr/>
        </p:nvSpPr>
        <p:spPr>
          <a:xfrm>
            <a:off x="0" y="6067023"/>
            <a:ext cx="12192000" cy="790977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B3E38C-A756-F50C-38E1-4A8F8A3F3526}"/>
              </a:ext>
            </a:extLst>
          </p:cNvPr>
          <p:cNvSpPr txBox="1"/>
          <p:nvPr/>
        </p:nvSpPr>
        <p:spPr>
          <a:xfrm>
            <a:off x="5" y="2503007"/>
            <a:ext cx="12191995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b="1" dirty="0">
                <a:latin typeface="+mj-lt"/>
              </a:rPr>
              <a:t>Presentation Title</a:t>
            </a:r>
            <a:endParaRPr lang="ko-KR" altLang="en-US" sz="6000" b="1" dirty="0">
              <a:latin typeface="+mj-lt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EF43E0-EE4F-F31F-D264-920307083EC7}"/>
              </a:ext>
            </a:extLst>
          </p:cNvPr>
          <p:cNvSpPr txBox="1"/>
          <p:nvPr/>
        </p:nvSpPr>
        <p:spPr>
          <a:xfrm>
            <a:off x="1544" y="4690606"/>
            <a:ext cx="1219199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dirty="0">
                <a:cs typeface="Arial" pitchFamily="34" charset="0"/>
              </a:rPr>
              <a:t>Presenter’s Name</a:t>
            </a:r>
            <a:endParaRPr lang="ko-KR" altLang="en-US" sz="2400" dirty="0"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96E53E-91C5-91FB-61EE-BE377EE208CC}"/>
              </a:ext>
            </a:extLst>
          </p:cNvPr>
          <p:cNvSpPr txBox="1"/>
          <p:nvPr/>
        </p:nvSpPr>
        <p:spPr>
          <a:xfrm>
            <a:off x="773" y="5232454"/>
            <a:ext cx="1219199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dirty="0">
                <a:cs typeface="Arial" pitchFamily="34" charset="0"/>
              </a:rPr>
              <a:t>Affiliation</a:t>
            </a:r>
            <a:endParaRPr lang="ko-KR" altLang="en-US" sz="2400" dirty="0">
              <a:cs typeface="Arial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80B11E-9933-31EB-60E9-D9F3F94F6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859" y="1217643"/>
            <a:ext cx="2063115" cy="862965"/>
          </a:xfrm>
          <a:prstGeom prst="rect">
            <a:avLst/>
          </a:prstGeom>
        </p:spPr>
      </p:pic>
      <p:sp>
        <p:nvSpPr>
          <p:cNvPr id="10" name="직사각형 4">
            <a:extLst>
              <a:ext uri="{FF2B5EF4-FFF2-40B4-BE49-F238E27FC236}">
                <a16:creationId xmlns:a16="http://schemas.microsoft.com/office/drawing/2014/main" id="{69D83BFD-EA4B-C906-CF3E-57A16A48F4C5}"/>
              </a:ext>
            </a:extLst>
          </p:cNvPr>
          <p:cNvSpPr/>
          <p:nvPr/>
        </p:nvSpPr>
        <p:spPr>
          <a:xfrm>
            <a:off x="2566228" y="4372580"/>
            <a:ext cx="7592944" cy="1315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14E719-7342-C70E-B7F9-5EC2D664F16F}"/>
              </a:ext>
            </a:extLst>
          </p:cNvPr>
          <p:cNvSpPr txBox="1"/>
          <p:nvPr/>
        </p:nvSpPr>
        <p:spPr>
          <a:xfrm>
            <a:off x="-3224" y="6264104"/>
            <a:ext cx="1219199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    Wednesday-Thursday, October 15</a:t>
            </a:r>
            <a:r>
              <a:rPr lang="en-US" altLang="ko-KR" baseline="30000" dirty="0">
                <a:solidFill>
                  <a:schemeClr val="bg1"/>
                </a:solidFill>
                <a:cs typeface="Arial" pitchFamily="34" charset="0"/>
              </a:rPr>
              <a:t>th</a:t>
            </a:r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-16</a:t>
            </a:r>
            <a:r>
              <a:rPr lang="en-US" altLang="ko-KR" baseline="30000" dirty="0">
                <a:solidFill>
                  <a:schemeClr val="bg1"/>
                </a:solidFill>
                <a:cs typeface="Arial" pitchFamily="34" charset="0"/>
              </a:rPr>
              <a:t>th </a:t>
            </a:r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2025</a:t>
            </a:r>
            <a:endParaRPr lang="ko-KR" altLang="en-US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DEDBB0-E0B4-742E-0F20-E9E1976CFC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24" y="941383"/>
            <a:ext cx="3714683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7889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653D8-BC9D-D3C8-4CC4-11355447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54DAF-E261-C12E-FF36-82589D263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직사각형 4">
            <a:extLst>
              <a:ext uri="{FF2B5EF4-FFF2-40B4-BE49-F238E27FC236}">
                <a16:creationId xmlns:a16="http://schemas.microsoft.com/office/drawing/2014/main" id="{951D7E27-980E-8A71-A65A-19AE2EBF44C4}"/>
              </a:ext>
            </a:extLst>
          </p:cNvPr>
          <p:cNvSpPr/>
          <p:nvPr/>
        </p:nvSpPr>
        <p:spPr>
          <a:xfrm>
            <a:off x="637415" y="1400780"/>
            <a:ext cx="7592944" cy="1315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직사각형 4">
            <a:extLst>
              <a:ext uri="{FF2B5EF4-FFF2-40B4-BE49-F238E27FC236}">
                <a16:creationId xmlns:a16="http://schemas.microsoft.com/office/drawing/2014/main" id="{1F992848-EA9E-D0A2-B537-EE085A083E13}"/>
              </a:ext>
            </a:extLst>
          </p:cNvPr>
          <p:cNvSpPr/>
          <p:nvPr/>
        </p:nvSpPr>
        <p:spPr>
          <a:xfrm>
            <a:off x="0" y="6067023"/>
            <a:ext cx="12192000" cy="790977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1945" marR="3302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2</a:t>
            </a:r>
            <a:r>
              <a:rPr lang="en-US" b="1" baseline="30000" dirty="0">
                <a:latin typeface="Arial" panose="020B0604020202020204" pitchFamily="34" charset="0"/>
                <a:ea typeface="Arial MT"/>
                <a:cs typeface="Arial MT"/>
              </a:rPr>
              <a:t>nd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 International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Conference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on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Safety and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Public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Health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(ICOS-PH)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endParaRPr lang="en-US" sz="1800" dirty="0">
              <a:effectLst/>
              <a:latin typeface="Arial MT"/>
              <a:ea typeface="Arial MT"/>
              <a:cs typeface="Arial MT"/>
            </a:endParaRPr>
          </a:p>
          <a:p>
            <a:pPr marL="321945" marR="3302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 MT"/>
                <a:ea typeface="Arial MT"/>
                <a:cs typeface="Arial MT"/>
              </a:rPr>
              <a:t>“</a:t>
            </a:r>
            <a:r>
              <a:rPr lang="en-US" dirty="0">
                <a:solidFill>
                  <a:schemeClr val="bg1"/>
                </a:solidFill>
                <a:latin typeface="Arial MT"/>
                <a:ea typeface="Arial MT"/>
                <a:cs typeface="Arial MT"/>
              </a:rPr>
              <a:t>Global Research and Innovation for Safety and Public Health</a:t>
            </a:r>
            <a:r>
              <a:rPr lang="en-US" sz="1800" dirty="0">
                <a:effectLst/>
                <a:latin typeface="Arial MT"/>
                <a:ea typeface="Arial MT"/>
                <a:cs typeface="Arial MT"/>
              </a:rPr>
              <a:t>"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AC4706-6D29-FF9F-5DF8-5F9C382A7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197" y="179356"/>
            <a:ext cx="2063115" cy="8629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A7DB9E-D857-77DA-C528-AB2EEA66A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613" y="62388"/>
            <a:ext cx="3062235" cy="97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9561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653D8-BC9D-D3C8-4CC4-11355447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Title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54DAF-E261-C12E-FF36-82589D263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직사각형 4">
            <a:extLst>
              <a:ext uri="{FF2B5EF4-FFF2-40B4-BE49-F238E27FC236}">
                <a16:creationId xmlns:a16="http://schemas.microsoft.com/office/drawing/2014/main" id="{951D7E27-980E-8A71-A65A-19AE2EBF44C4}"/>
              </a:ext>
            </a:extLst>
          </p:cNvPr>
          <p:cNvSpPr/>
          <p:nvPr/>
        </p:nvSpPr>
        <p:spPr>
          <a:xfrm>
            <a:off x="637415" y="1400780"/>
            <a:ext cx="7592944" cy="1315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직사각형 4">
            <a:extLst>
              <a:ext uri="{FF2B5EF4-FFF2-40B4-BE49-F238E27FC236}">
                <a16:creationId xmlns:a16="http://schemas.microsoft.com/office/drawing/2014/main" id="{1F992848-EA9E-D0A2-B537-EE085A083E13}"/>
              </a:ext>
            </a:extLst>
          </p:cNvPr>
          <p:cNvSpPr/>
          <p:nvPr/>
        </p:nvSpPr>
        <p:spPr>
          <a:xfrm>
            <a:off x="0" y="6067023"/>
            <a:ext cx="12192000" cy="790977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1945" marR="3302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2</a:t>
            </a:r>
            <a:r>
              <a:rPr lang="en-US" b="1" baseline="30000" dirty="0">
                <a:latin typeface="Arial" panose="020B0604020202020204" pitchFamily="34" charset="0"/>
                <a:ea typeface="Arial MT"/>
                <a:cs typeface="Arial MT"/>
              </a:rPr>
              <a:t>nd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 International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Conference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on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Safety and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Public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Health</a:t>
            </a:r>
            <a:r>
              <a:rPr lang="en-US" b="1" spc="-30" dirty="0"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(ICOS-PH) </a:t>
            </a:r>
          </a:p>
          <a:p>
            <a:pPr marL="321945" marR="3302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 MT"/>
                <a:ea typeface="Arial MT"/>
                <a:cs typeface="Arial MT"/>
              </a:rPr>
              <a:t>“</a:t>
            </a:r>
            <a:r>
              <a:rPr lang="en-US" dirty="0">
                <a:solidFill>
                  <a:schemeClr val="bg1"/>
                </a:solidFill>
                <a:latin typeface="Arial MT"/>
                <a:ea typeface="Arial MT"/>
                <a:cs typeface="Arial MT"/>
              </a:rPr>
              <a:t>Global Research and Innovation for Safety and Public Health</a:t>
            </a:r>
            <a:r>
              <a:rPr lang="en-US" sz="1800" dirty="0">
                <a:effectLst/>
                <a:latin typeface="Arial MT"/>
                <a:ea typeface="Arial MT"/>
                <a:cs typeface="Arial MT"/>
              </a:rPr>
              <a:t>"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AC4706-6D29-FF9F-5DF8-5F9C382A7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197" y="179356"/>
            <a:ext cx="2063115" cy="8629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D9E6F4-902E-B222-3198-2618D233D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613" y="62388"/>
            <a:ext cx="3062235" cy="97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82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653D8-BC9D-D3C8-4CC4-11355447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088" y="3536950"/>
            <a:ext cx="10515600" cy="1325563"/>
          </a:xfrm>
        </p:spPr>
        <p:txBody>
          <a:bodyPr/>
          <a:lstStyle/>
          <a:p>
            <a:r>
              <a:rPr lang="en-US" b="1" dirty="0"/>
              <a:t>Section</a:t>
            </a:r>
          </a:p>
        </p:txBody>
      </p:sp>
      <p:sp>
        <p:nvSpPr>
          <p:cNvPr id="4" name="직사각형 4">
            <a:extLst>
              <a:ext uri="{FF2B5EF4-FFF2-40B4-BE49-F238E27FC236}">
                <a16:creationId xmlns:a16="http://schemas.microsoft.com/office/drawing/2014/main" id="{951D7E27-980E-8A71-A65A-19AE2EBF44C4}"/>
              </a:ext>
            </a:extLst>
          </p:cNvPr>
          <p:cNvSpPr/>
          <p:nvPr/>
        </p:nvSpPr>
        <p:spPr>
          <a:xfrm>
            <a:off x="880303" y="4572605"/>
            <a:ext cx="7592944" cy="1315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직사각형 4">
            <a:extLst>
              <a:ext uri="{FF2B5EF4-FFF2-40B4-BE49-F238E27FC236}">
                <a16:creationId xmlns:a16="http://schemas.microsoft.com/office/drawing/2014/main" id="{1F992848-EA9E-D0A2-B537-EE085A083E13}"/>
              </a:ext>
            </a:extLst>
          </p:cNvPr>
          <p:cNvSpPr/>
          <p:nvPr/>
        </p:nvSpPr>
        <p:spPr>
          <a:xfrm>
            <a:off x="0" y="6067023"/>
            <a:ext cx="12192000" cy="790977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1945" marR="3302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2</a:t>
            </a:r>
            <a:r>
              <a:rPr lang="en-US" b="1" baseline="30000" dirty="0">
                <a:latin typeface="Arial" panose="020B0604020202020204" pitchFamily="34" charset="0"/>
                <a:ea typeface="Arial MT"/>
                <a:cs typeface="Arial MT"/>
              </a:rPr>
              <a:t>nd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 International</a:t>
            </a:r>
            <a:r>
              <a:rPr lang="en-US" sz="1800" b="1" spc="-3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Conference</a:t>
            </a:r>
            <a:r>
              <a:rPr lang="en-US" sz="1800" b="1" spc="-3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on</a:t>
            </a:r>
            <a:r>
              <a:rPr lang="en-US" sz="1800" b="1" spc="-3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Safety and</a:t>
            </a:r>
            <a:r>
              <a:rPr lang="en-US" sz="1800" b="1" spc="-3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Public</a:t>
            </a:r>
            <a:r>
              <a:rPr lang="en-US" sz="1800" b="1" spc="-3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Health</a:t>
            </a:r>
            <a:r>
              <a:rPr lang="en-US" sz="1800" b="1" spc="-30" dirty="0"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(IC</a:t>
            </a:r>
            <a:r>
              <a:rPr lang="en-US" b="1" dirty="0">
                <a:latin typeface="Arial" panose="020B0604020202020204" pitchFamily="34" charset="0"/>
                <a:ea typeface="Arial MT"/>
                <a:cs typeface="Arial MT"/>
              </a:rPr>
              <a:t>OS</a:t>
            </a:r>
            <a:r>
              <a:rPr lang="en-US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-PH) </a:t>
            </a:r>
            <a:endParaRPr lang="en-US" sz="1800" dirty="0">
              <a:effectLst/>
              <a:latin typeface="Arial MT"/>
              <a:ea typeface="Arial MT"/>
              <a:cs typeface="Arial MT"/>
            </a:endParaRPr>
          </a:p>
          <a:p>
            <a:pPr marL="321945" marR="3302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 MT"/>
                <a:ea typeface="Arial MT"/>
                <a:cs typeface="Arial MT"/>
              </a:rPr>
              <a:t>“</a:t>
            </a:r>
            <a:r>
              <a:rPr lang="en-US" dirty="0">
                <a:solidFill>
                  <a:schemeClr val="bg1"/>
                </a:solidFill>
                <a:latin typeface="Arial MT"/>
                <a:ea typeface="Arial MT"/>
                <a:cs typeface="Arial MT"/>
              </a:rPr>
              <a:t>Global Research and Innovation for Safety and Public Health </a:t>
            </a:r>
            <a:r>
              <a:rPr lang="en-US" sz="1800" dirty="0">
                <a:effectLst/>
                <a:latin typeface="Arial MT"/>
                <a:ea typeface="Arial MT"/>
                <a:cs typeface="Arial MT"/>
              </a:rPr>
              <a:t>"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AC4706-6D29-FF9F-5DF8-5F9C382A7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197" y="179356"/>
            <a:ext cx="2063115" cy="8629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D01B8E-2AEB-A613-DB5C-017AC9A3C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613" y="62388"/>
            <a:ext cx="3062235" cy="97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18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ICHPPH 2024" id="{1E75B1FC-67CA-4C13-A300-248E5CDD7B91}" vid="{60BC52BB-65E3-43CF-ABF7-3336D3C262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TEMPLATE_PPT_ICHPPH_2024[1]</Template>
  <TotalTime>22</TotalTime>
  <Words>82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MT</vt:lpstr>
      <vt:lpstr>Calibri</vt:lpstr>
      <vt:lpstr>Calibri Light</vt:lpstr>
      <vt:lpstr>Office Theme</vt:lpstr>
      <vt:lpstr>PowerPoint Presentation</vt:lpstr>
      <vt:lpstr>Table of Contents</vt:lpstr>
      <vt:lpstr>Title </vt:lpstr>
      <vt:lpstr>Section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Amiruddin Sh Selain S</dc:creator>
  <cp:lastModifiedBy>Amiruddin Sh Selain S</cp:lastModifiedBy>
  <cp:revision>2</cp:revision>
  <dcterms:created xsi:type="dcterms:W3CDTF">2025-06-25T12:28:18Z</dcterms:created>
  <dcterms:modified xsi:type="dcterms:W3CDTF">2025-07-05T05:29:05Z</dcterms:modified>
</cp:coreProperties>
</file>